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3" r:id="rId2"/>
    <p:sldId id="262" r:id="rId3"/>
    <p:sldId id="261" r:id="rId4"/>
    <p:sldId id="272" r:id="rId5"/>
    <p:sldId id="259" r:id="rId6"/>
    <p:sldId id="273" r:id="rId7"/>
    <p:sldId id="274" r:id="rId8"/>
    <p:sldId id="264" r:id="rId9"/>
    <p:sldId id="277" r:id="rId10"/>
    <p:sldId id="266" r:id="rId11"/>
    <p:sldId id="275" r:id="rId12"/>
    <p:sldId id="276" r:id="rId13"/>
    <p:sldId id="267" r:id="rId14"/>
    <p:sldId id="27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B698"/>
    <a:srgbClr val="EB9FB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87A30-EB35-441A-B254-028B195EDC7F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03968D-1B6D-4FC2-8C09-84AC8B1C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006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Calibration not in square root mode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3968D-1B6D-4FC2-8C09-84AC8B1C1C0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9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3968D-1B6D-4FC2-8C09-84AC8B1C1C0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93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identify solution. We have to believe with statement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3968D-1B6D-4FC2-8C09-84AC8B1C1C0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720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4760-0A8E-49D7-9200-EF17C969B330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68EA-2424-4283-92E7-CAF8A8A1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039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4760-0A8E-49D7-9200-EF17C969B330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68EA-2424-4283-92E7-CAF8A8A1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12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4760-0A8E-49D7-9200-EF17C969B330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68EA-2424-4283-92E7-CAF8A8A1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93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4760-0A8E-49D7-9200-EF17C969B330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68EA-2424-4283-92E7-CAF8A8A1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5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4760-0A8E-49D7-9200-EF17C969B330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68EA-2424-4283-92E7-CAF8A8A1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82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4760-0A8E-49D7-9200-EF17C969B330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68EA-2424-4283-92E7-CAF8A8A1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683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4760-0A8E-49D7-9200-EF17C969B330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68EA-2424-4283-92E7-CAF8A8A1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99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4760-0A8E-49D7-9200-EF17C969B330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68EA-2424-4283-92E7-CAF8A8A1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706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4760-0A8E-49D7-9200-EF17C969B330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68EA-2424-4283-92E7-CAF8A8A1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5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4760-0A8E-49D7-9200-EF17C969B330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68EA-2424-4283-92E7-CAF8A8A1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19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4760-0A8E-49D7-9200-EF17C969B330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668EA-2424-4283-92E7-CAF8A8A1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09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24760-0A8E-49D7-9200-EF17C969B330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668EA-2424-4283-92E7-CAF8A8A18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004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asaservis.net/calculator-flowmeter-dp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404664"/>
            <a:ext cx="8424936" cy="61926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79712" y="2200796"/>
            <a:ext cx="5684152" cy="230832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</a:rPr>
              <a:t>How to measure flow rate using </a:t>
            </a:r>
          </a:p>
          <a:p>
            <a:pPr algn="ctr"/>
            <a:r>
              <a:rPr lang="en-US" sz="36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</a:rPr>
              <a:t>differential pressure transmitter</a:t>
            </a:r>
          </a:p>
        </p:txBody>
      </p:sp>
    </p:spTree>
    <p:extLst>
      <p:ext uri="{BB962C8B-B14F-4D97-AF65-F5344CB8AC3E}">
        <p14:creationId xmlns:p14="http://schemas.microsoft.com/office/powerpoint/2010/main" val="2978732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52" y="1340768"/>
            <a:ext cx="8244412" cy="449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4323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548680"/>
            <a:ext cx="8393687" cy="583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864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2"/>
            <a:ext cx="8208912" cy="6055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6269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04664"/>
            <a:ext cx="7776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B0F0"/>
                </a:solidFill>
              </a:rPr>
              <a:t>Follow up action</a:t>
            </a:r>
          </a:p>
          <a:p>
            <a:pPr algn="ctr"/>
            <a:endParaRPr lang="en-US" sz="3600" b="1" dirty="0"/>
          </a:p>
          <a:p>
            <a:pPr algn="ctr"/>
            <a:r>
              <a:rPr lang="en-US" sz="3600" b="1" dirty="0">
                <a:solidFill>
                  <a:schemeClr val="accent3">
                    <a:lumMod val="75000"/>
                  </a:schemeClr>
                </a:solidFill>
              </a:rPr>
              <a:t>To rectify  range discrepancies</a:t>
            </a:r>
          </a:p>
          <a:p>
            <a:pPr algn="ctr"/>
            <a:r>
              <a:rPr lang="en-US" sz="3600" b="1" dirty="0">
                <a:solidFill>
                  <a:schemeClr val="accent3">
                    <a:lumMod val="75000"/>
                  </a:schemeClr>
                </a:solidFill>
              </a:rPr>
              <a:t>&amp;</a:t>
            </a:r>
          </a:p>
          <a:p>
            <a:pPr algn="ctr"/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To perform proper calibration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1560" y="3573016"/>
            <a:ext cx="792088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>
                <a:solidFill>
                  <a:srgbClr val="00FF00"/>
                </a:solidFill>
                <a:latin typeface="Baskerville Old Face" panose="02020602080505020303" pitchFamily="18" charset="0"/>
              </a:rPr>
              <a:t>“</a:t>
            </a:r>
            <a:r>
              <a:rPr lang="en-US" sz="4000" b="1" i="1" dirty="0">
                <a:solidFill>
                  <a:srgbClr val="00FF00"/>
                </a:solidFill>
                <a:latin typeface="Baskerville Old Face" panose="02020602080505020303" pitchFamily="18" charset="0"/>
              </a:rPr>
              <a:t>If company gets profits with </a:t>
            </a:r>
          </a:p>
          <a:p>
            <a:pPr algn="ctr"/>
            <a:r>
              <a:rPr lang="en-US" sz="4000" b="1" i="1" dirty="0">
                <a:solidFill>
                  <a:srgbClr val="F2B698"/>
                </a:solidFill>
                <a:latin typeface="Baskerville Old Face" panose="02020602080505020303" pitchFamily="18" charset="0"/>
              </a:rPr>
              <a:t>deviation everywhere </a:t>
            </a:r>
          </a:p>
          <a:p>
            <a:pPr algn="ctr"/>
            <a:r>
              <a:rPr lang="en-US" sz="4000" b="1" i="1" dirty="0">
                <a:solidFill>
                  <a:srgbClr val="00FF00"/>
                </a:solidFill>
                <a:latin typeface="Baskerville Old Face" panose="02020602080505020303" pitchFamily="18" charset="0"/>
              </a:rPr>
              <a:t>definitely  company shall get more profitable with right set up”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483768" y="4653136"/>
            <a:ext cx="47525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166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56632" y="2967335"/>
            <a:ext cx="36307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604159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80728"/>
            <a:ext cx="7617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Sensing element to generate differential pressure </a:t>
            </a:r>
          </a:p>
        </p:txBody>
      </p:sp>
      <p:pic>
        <p:nvPicPr>
          <p:cNvPr id="3074" name="Picture 2" descr="C:\Users\asus user\Documents\INDO BARAT RAYON ASSESSMENT\ventur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122812"/>
            <a:ext cx="2611985" cy="2317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sus user\Documents\INDO BARAT RAYON ASSESSMENT\orifice pla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42684"/>
            <a:ext cx="2641600" cy="245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sus user\Documents\INDO BARAT RAYON ASSESSMENT\annuba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077071"/>
            <a:ext cx="2590800" cy="2367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04048" y="4437112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ventury</a:t>
            </a:r>
          </a:p>
        </p:txBody>
      </p:sp>
    </p:spTree>
    <p:extLst>
      <p:ext uri="{BB962C8B-B14F-4D97-AF65-F5344CB8AC3E}">
        <p14:creationId xmlns:p14="http://schemas.microsoft.com/office/powerpoint/2010/main" val="2119531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12776"/>
            <a:ext cx="6423310" cy="44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59632" y="476672"/>
            <a:ext cx="7181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Flowmeter DP cell type installation method </a:t>
            </a:r>
          </a:p>
        </p:txBody>
      </p:sp>
    </p:spTree>
    <p:extLst>
      <p:ext uri="{BB962C8B-B14F-4D97-AF65-F5344CB8AC3E}">
        <p14:creationId xmlns:p14="http://schemas.microsoft.com/office/powerpoint/2010/main" val="1813999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729288"/>
            <a:ext cx="7810500" cy="543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3079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36712"/>
            <a:ext cx="7848872" cy="553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 rot="199979">
            <a:off x="2049620" y="4837054"/>
            <a:ext cx="3600400" cy="3597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67744" y="260648"/>
            <a:ext cx="5433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Sensing Element Data Specification Sheet</a:t>
            </a:r>
          </a:p>
        </p:txBody>
      </p:sp>
    </p:spTree>
    <p:extLst>
      <p:ext uri="{BB962C8B-B14F-4D97-AF65-F5344CB8AC3E}">
        <p14:creationId xmlns:p14="http://schemas.microsoft.com/office/powerpoint/2010/main" val="2249513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648700" cy="649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6661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8" y="1268761"/>
            <a:ext cx="8683500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47664" y="692696"/>
            <a:ext cx="4835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00B0F0"/>
                </a:solidFill>
              </a:rPr>
              <a:t>Transmitter Data Specification Sheet</a:t>
            </a:r>
          </a:p>
        </p:txBody>
      </p:sp>
    </p:spTree>
    <p:extLst>
      <p:ext uri="{BB962C8B-B14F-4D97-AF65-F5344CB8AC3E}">
        <p14:creationId xmlns:p14="http://schemas.microsoft.com/office/powerpoint/2010/main" val="1531511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404664"/>
            <a:ext cx="813690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How to find correlation between  differential pressure </a:t>
            </a:r>
          </a:p>
          <a:p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against flow rate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91680" y="1916832"/>
            <a:ext cx="717157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chemeClr val="accent6">
                    <a:lumMod val="50000"/>
                  </a:schemeClr>
                </a:solidFill>
              </a:rPr>
              <a:t>Substitute data from sensing element into formula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7664" y="4365104"/>
            <a:ext cx="3826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              Max. Differential pressure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339752" y="4365104"/>
            <a:ext cx="28083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339752" y="4005064"/>
            <a:ext cx="1768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Max. Flow rate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07912" y="3543399"/>
            <a:ext cx="1832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Current Flow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79712" y="405790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=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91680" y="3501008"/>
            <a:ext cx="42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F</a:t>
            </a:r>
            <a:r>
              <a:rPr lang="en-US" dirty="0"/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75550" y="477798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=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19672" y="4005064"/>
            <a:ext cx="402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C</a:t>
            </a:r>
          </a:p>
        </p:txBody>
      </p:sp>
      <p:sp>
        <p:nvSpPr>
          <p:cNvPr id="27" name="Isosceles Triangle 26"/>
          <p:cNvSpPr/>
          <p:nvPr/>
        </p:nvSpPr>
        <p:spPr>
          <a:xfrm>
            <a:off x="1619672" y="4869160"/>
            <a:ext cx="216024" cy="258414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763688" y="4725144"/>
            <a:ext cx="402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P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318767"/>
            <a:ext cx="2524125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1979712" y="350100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=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360250" y="4797152"/>
            <a:ext cx="3836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Current Differential Pressure</a:t>
            </a:r>
          </a:p>
        </p:txBody>
      </p:sp>
      <p:sp>
        <p:nvSpPr>
          <p:cNvPr id="5" name="Rectangle 4"/>
          <p:cNvSpPr/>
          <p:nvPr/>
        </p:nvSpPr>
        <p:spPr>
          <a:xfrm>
            <a:off x="2915816" y="2409275"/>
            <a:ext cx="3281382" cy="94771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772938" y="5374957"/>
            <a:ext cx="5136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           or use calculator available in the internet</a:t>
            </a:r>
          </a:p>
          <a:p>
            <a:r>
              <a:rPr lang="en-US" dirty="0">
                <a:hlinkClick r:id="rId3"/>
              </a:rPr>
              <a:t>https://www.jasaservis.net/calculator-flowmeter-dp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745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6010" y="2967335"/>
            <a:ext cx="657199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It is Blank Page</a:t>
            </a:r>
          </a:p>
        </p:txBody>
      </p:sp>
    </p:spTree>
    <p:extLst>
      <p:ext uri="{BB962C8B-B14F-4D97-AF65-F5344CB8AC3E}">
        <p14:creationId xmlns:p14="http://schemas.microsoft.com/office/powerpoint/2010/main" val="115337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141</Words>
  <Application>Microsoft Office PowerPoint</Application>
  <PresentationFormat>On-screen Show (4:3)</PresentationFormat>
  <Paragraphs>37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Unicode MS</vt:lpstr>
      <vt:lpstr>Baskerville Old Face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 user</dc:creator>
  <cp:lastModifiedBy>USER</cp:lastModifiedBy>
  <cp:revision>31</cp:revision>
  <dcterms:created xsi:type="dcterms:W3CDTF">2022-03-31T02:44:00Z</dcterms:created>
  <dcterms:modified xsi:type="dcterms:W3CDTF">2022-04-18T09:37:48Z</dcterms:modified>
</cp:coreProperties>
</file>